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201" d="100"/>
          <a:sy n="201" d="100"/>
        </p:scale>
        <p:origin x="-72" y="49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05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2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77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43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97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67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92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45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1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87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68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87F9-7879-4243-8E64-19951A49A6B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26C04-8EAA-644F-A01F-71B49C4A3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77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lb_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326374">
            <a:off x="7212819" y="4709597"/>
            <a:ext cx="1653906" cy="2144194"/>
          </a:xfrm>
          <a:prstGeom prst="rect">
            <a:avLst/>
          </a:prstGeom>
        </p:spPr>
      </p:pic>
      <p:pic>
        <p:nvPicPr>
          <p:cNvPr id="4" name="Picture 3" descr="banner1_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1359"/>
            <a:ext cx="9102106" cy="1636729"/>
          </a:xfrm>
          <a:prstGeom prst="rect">
            <a:avLst/>
          </a:prstGeom>
        </p:spPr>
      </p:pic>
      <p:pic>
        <p:nvPicPr>
          <p:cNvPr id="6" name="Picture 5" descr="earth_b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7362" y="111359"/>
            <a:ext cx="2175675" cy="214600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97951" y="396063"/>
            <a:ext cx="2274054" cy="6661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</a:rPr>
              <a:t>Science in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8290" y="326711"/>
            <a:ext cx="2291953" cy="7162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</a:rPr>
              <a:t>Our World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6113" y="1748088"/>
            <a:ext cx="2916475" cy="501675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b="1" dirty="0" smtClean="0"/>
              <a:t>Located in the </a:t>
            </a:r>
            <a:r>
              <a:rPr lang="en-US" b="1" dirty="0" err="1" smtClean="0"/>
              <a:t>Hardt</a:t>
            </a:r>
            <a:r>
              <a:rPr lang="en-US" b="1" dirty="0" smtClean="0"/>
              <a:t>/</a:t>
            </a:r>
            <a:r>
              <a:rPr lang="en-US" b="1" dirty="0" err="1" smtClean="0"/>
              <a:t>Pasero</a:t>
            </a:r>
            <a:r>
              <a:rPr lang="en-US" b="1" dirty="0" smtClean="0"/>
              <a:t> Cluster</a:t>
            </a:r>
            <a:r>
              <a:rPr lang="en-US" dirty="0"/>
              <a:t> </a:t>
            </a:r>
            <a:endParaRPr lang="en-US" dirty="0" smtClean="0"/>
          </a:p>
          <a:p>
            <a:pPr algn="ctr"/>
            <a:endParaRPr lang="en-US" dirty="0"/>
          </a:p>
          <a:p>
            <a:r>
              <a:rPr lang="en-US" sz="1400" b="1" dirty="0"/>
              <a:t>Literature and More:</a:t>
            </a:r>
            <a:endParaRPr lang="en-US" sz="1400" dirty="0"/>
          </a:p>
          <a:p>
            <a:r>
              <a:rPr lang="en-US" sz="1400" dirty="0" smtClean="0"/>
              <a:t>Soda </a:t>
            </a:r>
            <a:r>
              <a:rPr lang="en-US" sz="1400" dirty="0"/>
              <a:t>Bottle Book </a:t>
            </a:r>
            <a:r>
              <a:rPr lang="en-US" sz="1400" dirty="0" smtClean="0"/>
              <a:t>Reports</a:t>
            </a:r>
            <a:endParaRPr lang="en-US" sz="1400" dirty="0"/>
          </a:p>
          <a:p>
            <a:r>
              <a:rPr lang="en-US" sz="1400" dirty="0"/>
              <a:t>Pizza Box </a:t>
            </a:r>
            <a:r>
              <a:rPr lang="en-US" sz="1400" dirty="0" smtClean="0"/>
              <a:t>Reports</a:t>
            </a:r>
            <a:r>
              <a:rPr lang="en-US" sz="1400" dirty="0"/>
              <a:t> </a:t>
            </a:r>
          </a:p>
          <a:p>
            <a:r>
              <a:rPr lang="en-US" sz="1400" dirty="0"/>
              <a:t>All About Me </a:t>
            </a:r>
            <a:r>
              <a:rPr lang="en-US" sz="1400" dirty="0" smtClean="0"/>
              <a:t>Narratives</a:t>
            </a:r>
            <a:endParaRPr lang="en-US" sz="1400" dirty="0"/>
          </a:p>
          <a:p>
            <a:r>
              <a:rPr lang="en-US" sz="1400" dirty="0"/>
              <a:t>Tree of </a:t>
            </a:r>
            <a:r>
              <a:rPr lang="en-US" sz="1400" dirty="0" smtClean="0"/>
              <a:t>Thanks</a:t>
            </a:r>
            <a:endParaRPr lang="en-US" sz="1400" dirty="0"/>
          </a:p>
          <a:p>
            <a:r>
              <a:rPr lang="en-US" sz="1400" dirty="0"/>
              <a:t>Personal </a:t>
            </a:r>
            <a:r>
              <a:rPr lang="en-US" sz="1400" dirty="0" smtClean="0"/>
              <a:t>Narratives</a:t>
            </a:r>
          </a:p>
          <a:p>
            <a:r>
              <a:rPr lang="en-US" sz="1400" dirty="0" smtClean="0"/>
              <a:t>Cereal Box Book Reports</a:t>
            </a:r>
          </a:p>
          <a:p>
            <a:r>
              <a:rPr lang="en-US" sz="1400" dirty="0" smtClean="0"/>
              <a:t>Imaginative Narratives</a:t>
            </a:r>
          </a:p>
          <a:p>
            <a:endParaRPr lang="en-US" sz="1400" dirty="0"/>
          </a:p>
          <a:p>
            <a:r>
              <a:rPr lang="en-US" sz="1400" b="1" dirty="0"/>
              <a:t>Geography</a:t>
            </a:r>
            <a:r>
              <a:rPr lang="en-US" sz="1400" b="1" dirty="0" smtClean="0"/>
              <a:t>:</a:t>
            </a:r>
            <a:endParaRPr lang="en-US" sz="1400" dirty="0"/>
          </a:p>
          <a:p>
            <a:r>
              <a:rPr lang="en-US" sz="1400" dirty="0" smtClean="0"/>
              <a:t>Globes</a:t>
            </a:r>
            <a:endParaRPr lang="en-US" sz="1400" dirty="0"/>
          </a:p>
          <a:p>
            <a:r>
              <a:rPr lang="en-US" sz="1400" dirty="0"/>
              <a:t>Shoe Box State </a:t>
            </a:r>
            <a:r>
              <a:rPr lang="en-US" sz="1400" dirty="0" smtClean="0"/>
              <a:t>Reports</a:t>
            </a:r>
          </a:p>
          <a:p>
            <a:endParaRPr lang="en-US" sz="1400" dirty="0" smtClean="0"/>
          </a:p>
          <a:p>
            <a:r>
              <a:rPr lang="en-US" sz="1400" b="1" dirty="0" smtClean="0"/>
              <a:t>MATH:</a:t>
            </a:r>
          </a:p>
          <a:p>
            <a:r>
              <a:rPr lang="en-US" sz="1400" dirty="0" smtClean="0"/>
              <a:t>Division posters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Science</a:t>
            </a:r>
            <a:r>
              <a:rPr lang="en-US" sz="1400" b="1" dirty="0" smtClean="0"/>
              <a:t>:</a:t>
            </a:r>
            <a:endParaRPr lang="en-US" sz="1400" dirty="0"/>
          </a:p>
          <a:p>
            <a:r>
              <a:rPr lang="en-US" sz="1400" dirty="0"/>
              <a:t>Electricity Lap </a:t>
            </a:r>
            <a:r>
              <a:rPr lang="en-US" sz="1400" dirty="0" smtClean="0"/>
              <a:t>Books</a:t>
            </a:r>
            <a:endParaRPr lang="en-US" sz="1400" dirty="0"/>
          </a:p>
          <a:p>
            <a:r>
              <a:rPr lang="en-US" sz="1400" dirty="0"/>
              <a:t>Energy Projects</a:t>
            </a:r>
            <a:r>
              <a:rPr lang="en-US" sz="1400" dirty="0" smtClean="0">
                <a:effectLst/>
              </a:rPr>
              <a:t> 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573016"/>
            <a:ext cx="298796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Welcome to 3/4 Summative Night.</a:t>
            </a:r>
          </a:p>
          <a:p>
            <a:pPr algn="ctr"/>
            <a:r>
              <a:rPr lang="en-US" b="1" dirty="0" smtClean="0"/>
              <a:t> </a:t>
            </a:r>
            <a:r>
              <a:rPr lang="en-US" dirty="0" smtClean="0"/>
              <a:t>We are delighted to have you here. Your child’s work will be located in their classrooms or in the gallery areas listed. Thank you for coming! Enjoy!!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04081" y="2373233"/>
            <a:ext cx="27395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Located in </a:t>
            </a:r>
            <a:r>
              <a:rPr lang="en-US" b="1" dirty="0" err="1" smtClean="0"/>
              <a:t>Heese</a:t>
            </a:r>
            <a:r>
              <a:rPr lang="en-US" b="1" dirty="0" smtClean="0"/>
              <a:t>/Cohen Cluster</a:t>
            </a:r>
          </a:p>
          <a:p>
            <a:pPr algn="ctr"/>
            <a:endParaRPr lang="en-US" b="1" dirty="0" smtClean="0"/>
          </a:p>
          <a:p>
            <a:r>
              <a:rPr lang="en-US" sz="1400" b="1" dirty="0" smtClean="0"/>
              <a:t>Literature and More:</a:t>
            </a:r>
          </a:p>
          <a:p>
            <a:r>
              <a:rPr lang="en-US" sz="1400" dirty="0" smtClean="0"/>
              <a:t>Cereal Book Report</a:t>
            </a:r>
          </a:p>
          <a:p>
            <a:r>
              <a:rPr lang="en-US" sz="1400" dirty="0" smtClean="0"/>
              <a:t>Personal Narratives</a:t>
            </a:r>
          </a:p>
          <a:p>
            <a:r>
              <a:rPr lang="en-US" sz="1400" dirty="0" smtClean="0"/>
              <a:t>Imaginative Narrative</a:t>
            </a:r>
          </a:p>
          <a:p>
            <a:r>
              <a:rPr lang="en-US" sz="1400" dirty="0" smtClean="0"/>
              <a:t>Turkey Talk: Persuasive Essay</a:t>
            </a:r>
          </a:p>
          <a:p>
            <a:r>
              <a:rPr lang="en-US" sz="1400" dirty="0" smtClean="0"/>
              <a:t>Synonym Garden</a:t>
            </a:r>
          </a:p>
          <a:p>
            <a:r>
              <a:rPr lang="en-US" sz="1400" dirty="0" smtClean="0"/>
              <a:t>Dead Words</a:t>
            </a:r>
          </a:p>
          <a:p>
            <a:endParaRPr lang="en-US" sz="1400" dirty="0" smtClean="0"/>
          </a:p>
          <a:p>
            <a:r>
              <a:rPr lang="en-US" sz="1400" b="1" dirty="0" smtClean="0"/>
              <a:t>Geography: </a:t>
            </a:r>
            <a:endParaRPr lang="en-US" sz="1400" dirty="0" smtClean="0"/>
          </a:p>
          <a:p>
            <a:r>
              <a:rPr lang="en-US" sz="1400" dirty="0" smtClean="0"/>
              <a:t>Me on the Map</a:t>
            </a:r>
          </a:p>
          <a:p>
            <a:endParaRPr lang="en-US" sz="1400" dirty="0" smtClean="0"/>
          </a:p>
          <a:p>
            <a:r>
              <a:rPr lang="en-US" sz="1400" b="1" dirty="0" smtClean="0"/>
              <a:t>Math: </a:t>
            </a:r>
            <a:endParaRPr lang="en-US" sz="1400" dirty="0" smtClean="0"/>
          </a:p>
          <a:p>
            <a:r>
              <a:rPr lang="en-US" sz="1400" dirty="0" smtClean="0"/>
              <a:t>Division Poster</a:t>
            </a:r>
          </a:p>
          <a:p>
            <a:r>
              <a:rPr lang="en-US" sz="1400" dirty="0" smtClean="0"/>
              <a:t>Fractions “Figure me out”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02752" y="3604341"/>
            <a:ext cx="254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Located in Frazier’s Classroom</a:t>
            </a:r>
          </a:p>
          <a:p>
            <a:r>
              <a:rPr lang="en-US" sz="1400" b="1" dirty="0" smtClean="0"/>
              <a:t>Literature and More:</a:t>
            </a:r>
          </a:p>
          <a:p>
            <a:r>
              <a:rPr lang="en-US" sz="1400" dirty="0" smtClean="0"/>
              <a:t>Paper Bag book Reports</a:t>
            </a:r>
          </a:p>
          <a:p>
            <a:r>
              <a:rPr lang="en-US" sz="1400" dirty="0" smtClean="0"/>
              <a:t>Imaginative Narrative</a:t>
            </a:r>
          </a:p>
          <a:p>
            <a:r>
              <a:rPr lang="en-US" sz="1400" dirty="0" smtClean="0"/>
              <a:t>Turkey Talk: Persuasive Essay</a:t>
            </a:r>
          </a:p>
          <a:p>
            <a:r>
              <a:rPr lang="en-US" sz="1400" dirty="0" smtClean="0"/>
              <a:t>Synonym Garden</a:t>
            </a:r>
          </a:p>
          <a:p>
            <a:r>
              <a:rPr lang="en-US" sz="1400" dirty="0" smtClean="0"/>
              <a:t>Grave Yard Dead Words</a:t>
            </a:r>
          </a:p>
          <a:p>
            <a:r>
              <a:rPr lang="en-US" sz="1400" b="1" dirty="0" smtClean="0"/>
              <a:t>Geography:</a:t>
            </a:r>
          </a:p>
          <a:p>
            <a:r>
              <a:rPr lang="en-US" sz="1400" dirty="0" smtClean="0"/>
              <a:t>Me on the Map</a:t>
            </a:r>
          </a:p>
          <a:p>
            <a:r>
              <a:rPr lang="en-US" sz="1400" b="1" dirty="0" smtClean="0"/>
              <a:t>Science:</a:t>
            </a:r>
          </a:p>
          <a:p>
            <a:r>
              <a:rPr lang="en-US" sz="1400" dirty="0" smtClean="0"/>
              <a:t>Electricity Lap Books</a:t>
            </a:r>
          </a:p>
          <a:p>
            <a:r>
              <a:rPr lang="en-US" sz="1400" b="1" dirty="0" smtClean="0"/>
              <a:t>Technology: </a:t>
            </a:r>
          </a:p>
          <a:p>
            <a:r>
              <a:rPr lang="en-US" sz="1400" dirty="0" smtClean="0"/>
              <a:t>Reading Discussion Boards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9867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bot_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8555" y="2308691"/>
            <a:ext cx="2212948" cy="2843416"/>
          </a:xfrm>
          <a:prstGeom prst="rect">
            <a:avLst/>
          </a:prstGeom>
        </p:spPr>
      </p:pic>
      <p:pic>
        <p:nvPicPr>
          <p:cNvPr id="7" name="Picture 6" descr="musicword_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143" y="57497"/>
            <a:ext cx="2217858" cy="1470358"/>
          </a:xfrm>
          <a:prstGeom prst="rect">
            <a:avLst/>
          </a:prstGeom>
        </p:spPr>
      </p:pic>
      <p:pic>
        <p:nvPicPr>
          <p:cNvPr id="9" name="Picture 8" descr="globe_b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75934" y="1108362"/>
            <a:ext cx="3131411" cy="3219758"/>
          </a:xfrm>
          <a:prstGeom prst="rect">
            <a:avLst/>
          </a:prstGeom>
        </p:spPr>
      </p:pic>
      <p:pic>
        <p:nvPicPr>
          <p:cNvPr id="10" name="Picture 9" descr="computer_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8705" y="88197"/>
            <a:ext cx="3205724" cy="30276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38286" y="3165705"/>
            <a:ext cx="30661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/>
              <a:t>Science </a:t>
            </a:r>
            <a:r>
              <a:rPr lang="en-US" sz="1400" b="1" dirty="0"/>
              <a:t>in Me Poster</a:t>
            </a:r>
            <a:r>
              <a:rPr lang="en-US" sz="1400" dirty="0"/>
              <a:t>: We explored a variety of science-related career opportunities.</a:t>
            </a:r>
          </a:p>
          <a:p>
            <a:pPr lvl="0"/>
            <a:r>
              <a:rPr lang="en-US" sz="1400" b="1" dirty="0"/>
              <a:t>Rock Posters</a:t>
            </a:r>
            <a:r>
              <a:rPr lang="en-US" sz="1400" dirty="0"/>
              <a:t>: We can describe the three kinds of rocks and how they are formed.</a:t>
            </a:r>
          </a:p>
          <a:p>
            <a:pPr lvl="0"/>
            <a:r>
              <a:rPr lang="en-US" sz="1400" b="1" dirty="0"/>
              <a:t>Sundial Pictures</a:t>
            </a:r>
            <a:r>
              <a:rPr lang="en-US" sz="1400" dirty="0"/>
              <a:t>: We learned how shadows change based on the position of the sun.</a:t>
            </a:r>
          </a:p>
          <a:p>
            <a:pPr lvl="0"/>
            <a:r>
              <a:rPr lang="en-US" sz="1400" b="1" dirty="0"/>
              <a:t>Earth Models</a:t>
            </a:r>
            <a:r>
              <a:rPr lang="en-US" sz="1400" dirty="0"/>
              <a:t>: We can identify the four main layers of the Earth</a:t>
            </a:r>
            <a:r>
              <a:rPr lang="en-US" sz="1400" dirty="0" smtClean="0"/>
              <a:t>.</a:t>
            </a:r>
          </a:p>
          <a:p>
            <a:pPr lvl="0"/>
            <a:r>
              <a:rPr lang="en-US" sz="1400" b="1" dirty="0" smtClean="0"/>
              <a:t>Flash Lights</a:t>
            </a:r>
            <a:r>
              <a:rPr lang="en-US" sz="1400" dirty="0" smtClean="0"/>
              <a:t>: We learned about parallel and series circuits</a:t>
            </a:r>
          </a:p>
          <a:p>
            <a:pPr lvl="0"/>
            <a:r>
              <a:rPr lang="en-US" sz="1400" b="1" dirty="0" smtClean="0"/>
              <a:t>Country GLOGS</a:t>
            </a:r>
            <a:r>
              <a:rPr lang="en-US" sz="1400" dirty="0" smtClean="0"/>
              <a:t>: located on the Monitors in the ¾ Gallery area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53571" y="1347948"/>
            <a:ext cx="18142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Performance in the Cafeteria</a:t>
            </a:r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 5:45 p.m. </a:t>
            </a:r>
            <a:endParaRPr lang="en-US" sz="2400" dirty="0"/>
          </a:p>
          <a:p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6:00p.m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03040" y="5339528"/>
            <a:ext cx="1639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STEM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Grade 6:00</a:t>
            </a:r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6:30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00714" y="512192"/>
            <a:ext cx="1542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halkboard"/>
                <a:cs typeface="Chalkboard"/>
              </a:rPr>
              <a:t>¾</a:t>
            </a:r>
          </a:p>
          <a:p>
            <a:pPr algn="ctr"/>
            <a:r>
              <a:rPr lang="en-US" sz="2000" b="1" dirty="0" smtClean="0">
                <a:latin typeface="Chalkboard"/>
                <a:cs typeface="Chalkboard"/>
              </a:rPr>
              <a:t>Gallery</a:t>
            </a:r>
          </a:p>
          <a:p>
            <a:pPr algn="ctr"/>
            <a:r>
              <a:rPr lang="en-US" sz="2000" b="1" dirty="0" smtClean="0">
                <a:latin typeface="Chalkboard"/>
                <a:cs typeface="Chalkboard"/>
              </a:rPr>
              <a:t>Area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555" y="468477"/>
            <a:ext cx="221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pperplate Gothic Bold"/>
              </a:rPr>
              <a:t>Bristlebots</a:t>
            </a:r>
            <a:endParaRPr lang="en-US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pperplate Gothic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03040" y="980001"/>
            <a:ext cx="1430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Location:</a:t>
            </a:r>
          </a:p>
          <a:p>
            <a:r>
              <a:rPr lang="en-US" dirty="0" smtClean="0"/>
              <a:t>STEM </a:t>
            </a:r>
            <a:r>
              <a:rPr lang="en-US" dirty="0"/>
              <a:t>room and the 5/6 Gallery Area</a:t>
            </a:r>
          </a:p>
        </p:txBody>
      </p:sp>
      <p:pic>
        <p:nvPicPr>
          <p:cNvPr id="14" name="Picture 13" descr="tag6_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143" y="4025604"/>
            <a:ext cx="2467638" cy="26932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3142" y="4693198"/>
            <a:ext cx="15421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Special Thanks to Mrs. </a:t>
            </a:r>
            <a:r>
              <a:rPr lang="en-US" sz="1200" dirty="0" err="1" smtClean="0"/>
              <a:t>Soporito</a:t>
            </a:r>
            <a:r>
              <a:rPr lang="en-US" sz="1200" dirty="0" smtClean="0"/>
              <a:t>,  Mrs. </a:t>
            </a:r>
            <a:r>
              <a:rPr lang="en-US" sz="1200" dirty="0" err="1" smtClean="0"/>
              <a:t>Haidle</a:t>
            </a:r>
            <a:r>
              <a:rPr lang="en-US" sz="1200" dirty="0" smtClean="0"/>
              <a:t>, Mrs. Reynolds and Mrs. </a:t>
            </a:r>
            <a:r>
              <a:rPr lang="en-US" sz="1200" dirty="0" err="1" smtClean="0"/>
              <a:t>Gabaldon</a:t>
            </a:r>
            <a:endParaRPr lang="en-US" sz="1200" dirty="0" smtClean="0"/>
          </a:p>
          <a:p>
            <a:r>
              <a:rPr lang="en-US" sz="1200" dirty="0" smtClean="0"/>
              <a:t>For the Signs and to all parents who gave their time for setting up.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9065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276</Words>
  <Application>Microsoft Macintosh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Sparky</dc:creator>
  <cp:lastModifiedBy>shawn</cp:lastModifiedBy>
  <cp:revision>26</cp:revision>
  <cp:lastPrinted>2014-11-14T18:51:06Z</cp:lastPrinted>
  <dcterms:created xsi:type="dcterms:W3CDTF">2014-11-12T03:12:38Z</dcterms:created>
  <dcterms:modified xsi:type="dcterms:W3CDTF">2014-11-20T01:55:11Z</dcterms:modified>
</cp:coreProperties>
</file>